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71" r:id="rId28"/>
    <p:sldId id="273" r:id="rId29"/>
    <p:sldId id="272" r:id="rId30"/>
    <p:sldId id="274" r:id="rId31"/>
    <p:sldId id="275" r:id="rId32"/>
    <p:sldId id="276" r:id="rId33"/>
    <p:sldId id="277" r:id="rId34"/>
    <p:sldId id="291" r:id="rId35"/>
    <p:sldId id="292" r:id="rId36"/>
    <p:sldId id="293" r:id="rId37"/>
    <p:sldId id="278" r:id="rId38"/>
    <p:sldId id="295" r:id="rId39"/>
    <p:sldId id="296" r:id="rId40"/>
    <p:sldId id="297" r:id="rId41"/>
    <p:sldId id="298" r:id="rId42"/>
    <p:sldId id="299" r:id="rId43"/>
    <p:sldId id="300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7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C0E9FF-934F-B0FF-2100-FD6C1BF6F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5738808-BEAF-01D7-3A94-F99A7DF5D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9987"/>
            <a:ext cx="12192000" cy="680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4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1FF13E-D16B-991F-0F36-6FFA45582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2" y="0"/>
            <a:ext cx="1228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60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9E3BBA6-C2B0-8B27-70AA-6D25A6C9B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191999" cy="680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47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68DB1B7-4FCE-82C3-9CFB-D049E24B8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6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17547B0-98EC-C0E1-CADD-74AD37A42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091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75DB2D-B779-3B4E-3D02-E50E3E91A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2" y="0"/>
            <a:ext cx="1228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98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E10CC82-9BA3-498A-D0D0-3510254C6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48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D2DECC-2476-F59F-7699-A5A71EFE0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71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ECF085F-3DF7-E151-EF4F-E690306C1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2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C0A39B-6189-AE52-4DFB-E0FDA8886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2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8C849D-A35D-A9F2-76A0-04188FE47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675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83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1E1DAB9-657D-2366-3C79-677EF5059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625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3D459B3-DC47-731E-0918-117D80DAC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643" y="-61917"/>
            <a:ext cx="12392404" cy="691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07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622B1B-CCEE-AD0D-DF08-F8E5DD687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43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A0260AA-1F75-D926-CD49-C424A3E2F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4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E0A72B-03D3-E490-F3DD-2356DC923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96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DE4BD8B-8EFA-BD66-235F-5608FFC42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683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EFC1E3-C162-C5F1-8A7C-5881B2BAE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36760" cy="683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95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B57B818-C18B-C450-E82A-085711AB9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900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A477030-DD5A-57C8-6787-FE9B08755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1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951E520-995D-0D0C-DD68-282874311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083313-65E2-1B83-8255-689E6464B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32602"/>
            <a:ext cx="12192000" cy="689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98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83322DC-01C6-9CCD-E88F-D157599B9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12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E035F71-6A30-26D3-11D7-DFE45521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664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1AEC725-950A-AD3E-5E1A-733B2A9BA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470"/>
            <a:ext cx="12192000" cy="680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372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9E4980-1629-475E-801D-B306E37DF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33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B1ADA0-865C-3EB9-3537-98B9D7E0D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47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CEE1904-21AB-2240-C0E5-5107D528A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995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4B4D7D1-E695-4DBD-5A28-EED6A5501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05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71D5814-12C0-1A83-6050-269AAC04B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46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C40F52B-D42D-A2AE-26FD-59CC66AAE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230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E825D3-FC8D-5815-3DD8-04CDEA8E7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33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B522B4-2313-F126-2B1C-4EA693FC7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67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812F1B-BE6E-2F18-27E0-C752E0477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59" y="1"/>
            <a:ext cx="1228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295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6D9D0A8-B7FE-483B-0822-60ECAB5A1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434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E04E4BA-E6A5-36B2-1907-DB9DA28CE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01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1932329-BCC5-7D19-A723-4FAFB7978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01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C010E80-C030-0446-AD94-C4C4DF039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D4428C1-E179-C730-3D14-924183C25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815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8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D878E12-5725-87EE-D523-3F8E1C7B2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0" y="0"/>
            <a:ext cx="122815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29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9A5E5D7-A4AA-4FEF-E0D1-35EFF0ECD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73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186BBBA-081D-188F-DDFC-1B3E3CE7B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94"/>
            <a:ext cx="12236759" cy="683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97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0</Words>
  <Application>Microsoft Office PowerPoint</Application>
  <PresentationFormat>宽屏</PresentationFormat>
  <Paragraphs>0</Paragraphs>
  <Slides>43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6" baseType="lpstr"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yzc</dc:creator>
  <cp:lastModifiedBy>於 志成</cp:lastModifiedBy>
  <cp:revision>28</cp:revision>
  <dcterms:created xsi:type="dcterms:W3CDTF">2022-09-27T01:08:06Z</dcterms:created>
  <dcterms:modified xsi:type="dcterms:W3CDTF">2022-09-29T06:05:17Z</dcterms:modified>
</cp:coreProperties>
</file>

<file path=docProps/thumbnail.jpeg>
</file>